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theme/theme5.xml" ContentType="application/vnd.openxmlformats-officedocument.theme+xml"/>
  <Override PartName="/ppt/slideLayouts/slideLayout5.xml" ContentType="application/vnd.openxmlformats-officedocument.presentationml.slideLayout+xml"/>
  <Override PartName="/ppt/theme/theme6.xml" ContentType="application/vnd.openxmlformats-officedocument.theme+xml"/>
  <Override PartName="/ppt/slideLayouts/slideLayout6.xml" ContentType="application/vnd.openxmlformats-officedocument.presentationml.slideLayout+xml"/>
  <Override PartName="/ppt/theme/theme7.xml" ContentType="application/vnd.openxmlformats-officedocument.theme+xml"/>
  <Override PartName="/ppt/slideLayouts/slideLayout7.xml" ContentType="application/vnd.openxmlformats-officedocument.presentationml.slideLayout+xml"/>
  <Override PartName="/ppt/theme/theme8.xml" ContentType="application/vnd.openxmlformats-officedocument.theme+xml"/>
  <Override PartName="/ppt/slideLayouts/slideLayout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6" r:id="rId2"/>
    <p:sldMasterId id="2147483670" r:id="rId3"/>
    <p:sldMasterId id="2147483671" r:id="rId4"/>
    <p:sldMasterId id="2147483672" r:id="rId5"/>
    <p:sldMasterId id="2147483673" r:id="rId6"/>
    <p:sldMasterId id="2147483674" r:id="rId7"/>
    <p:sldMasterId id="2147483675" r:id="rId8"/>
    <p:sldMasterId id="2147483676" r:id="rId9"/>
  </p:sldMasterIdLst>
  <p:notesMasterIdLst>
    <p:notesMasterId r:id="rId18"/>
  </p:notesMasterIdLst>
  <p:sldIdLst>
    <p:sldId id="256" r:id="rId10"/>
    <p:sldId id="265" r:id="rId11"/>
    <p:sldId id="264" r:id="rId12"/>
    <p:sldId id="267" r:id="rId13"/>
    <p:sldId id="268" r:id="rId14"/>
    <p:sldId id="269" r:id="rId15"/>
    <p:sldId id="270" r:id="rId16"/>
    <p:sldId id="260" r:id="rId1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5E09"/>
    <a:srgbClr val="F196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3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00181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84784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98684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45567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45583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576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78277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29492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154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1138833" y="1813560"/>
            <a:ext cx="4861392" cy="1649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842762" y="3891810"/>
            <a:ext cx="6400799" cy="2478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A0A0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A0A0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A0A0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A0A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re tittel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6694486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pic" idx="2"/>
          </p:nvPr>
        </p:nvSpPr>
        <p:spPr>
          <a:xfrm>
            <a:off x="4783667" y="1258255"/>
            <a:ext cx="3674533" cy="3306126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70462" y="1258255"/>
            <a:ext cx="3665537" cy="32989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34950" algn="l" rtl="0"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1pPr>
            <a:lvl2pPr marL="742950" indent="-177800" algn="l" rtl="0"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2pPr>
            <a:lvl3pPr marL="114300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3pPr>
            <a:lvl4pPr marL="160020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4pPr>
            <a:lvl5pPr marL="205740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are tittel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004060"/>
            <a:ext cx="6694488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Bare tittel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004060"/>
            <a:ext cx="6694488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are tittel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004060"/>
            <a:ext cx="6694488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Bare tittel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6694486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pic" idx="2"/>
          </p:nvPr>
        </p:nvSpPr>
        <p:spPr>
          <a:xfrm>
            <a:off x="762000" y="1258255"/>
            <a:ext cx="7696198" cy="330612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are tittel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6694486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pic" idx="2"/>
          </p:nvPr>
        </p:nvSpPr>
        <p:spPr>
          <a:xfrm>
            <a:off x="4783667" y="1258255"/>
            <a:ext cx="3674533" cy="3306126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770462" y="1258255"/>
            <a:ext cx="3665537" cy="32989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34950" algn="l" rtl="0"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1pPr>
            <a:lvl2pPr marL="742950" indent="-177800" algn="l" rtl="0"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2pPr>
            <a:lvl3pPr marL="114300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3pPr>
            <a:lvl4pPr marL="160020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4pPr>
            <a:lvl5pPr marL="205740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tel og innhold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6694486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899583" y="1362075"/>
            <a:ext cx="7471833" cy="3362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34950" algn="l" rtl="0"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1pPr>
            <a:lvl2pPr marL="742950" indent="-177800" algn="l" rtl="0"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2pPr>
            <a:lvl3pPr marL="114300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3pPr>
            <a:lvl4pPr marL="160020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4pPr>
            <a:lvl5pPr marL="205740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/>
        </p:nvSpPr>
        <p:spPr>
          <a:xfrm>
            <a:off x="842962" y="1119187"/>
            <a:ext cx="5427662" cy="2454275"/>
          </a:xfrm>
          <a:prstGeom prst="rect">
            <a:avLst/>
          </a:prstGeom>
          <a:noFill/>
          <a:ln w="825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Shape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3411" y="0"/>
            <a:ext cx="2160586" cy="10794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6694486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34950" algn="l" rtl="0"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1pPr>
            <a:lvl2pPr marL="742950" marR="0" indent="-177800" algn="l" rtl="0"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2pPr>
            <a:lvl3pPr marL="1143000" marR="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3pPr>
            <a:lvl4pPr marL="1600200" marR="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4pPr>
            <a:lvl5pPr marL="2057400" marR="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1800" y="0"/>
            <a:ext cx="1076324" cy="10794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6694486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34950" algn="l" rtl="0"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1pPr>
            <a:lvl2pPr marL="742950" marR="0" indent="-177800" algn="l" rtl="0"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2pPr>
            <a:lvl3pPr marL="1143000" marR="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3pPr>
            <a:lvl4pPr marL="1600200" marR="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4pPr>
            <a:lvl5pPr marL="2057400" marR="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6694486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34950" algn="l" rtl="0"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1pPr>
            <a:lvl2pPr marL="742950" marR="0" indent="-177800" algn="l" rtl="0"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2pPr>
            <a:lvl3pPr marL="1143000" marR="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3pPr>
            <a:lvl4pPr marL="1600200" marR="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4pPr>
            <a:lvl5pPr marL="2057400" marR="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8F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F8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898F8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3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1800" y="0"/>
            <a:ext cx="1076324" cy="1079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6694486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34950" algn="l" rtl="0"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1pPr>
            <a:lvl2pPr marL="742950" marR="0" indent="-177800" algn="l" rtl="0"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2pPr>
            <a:lvl3pPr marL="1143000" marR="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3pPr>
            <a:lvl4pPr marL="1600200" marR="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4pPr>
            <a:lvl5pPr marL="2057400" marR="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1800" y="0"/>
            <a:ext cx="1076324" cy="1079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6694486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34950" algn="l" rtl="0"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1pPr>
            <a:lvl2pPr marL="742950" marR="0" indent="-177800" algn="l" rtl="0"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2pPr>
            <a:lvl3pPr marL="1143000" marR="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3pPr>
            <a:lvl4pPr marL="1600200" marR="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4pPr>
            <a:lvl5pPr marL="2057400" marR="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1800" y="0"/>
            <a:ext cx="1076324" cy="1079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6694486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34950" algn="l" rtl="0"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1pPr>
            <a:lvl2pPr marL="742950" marR="0" indent="-177800" algn="l" rtl="0"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2pPr>
            <a:lvl3pPr marL="1143000" marR="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3pPr>
            <a:lvl4pPr marL="1600200" marR="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4pPr>
            <a:lvl5pPr marL="2057400" marR="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1800" y="0"/>
            <a:ext cx="1076324" cy="1079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6694486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34950" algn="l" rtl="0"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1pPr>
            <a:lvl2pPr marL="742950" marR="0" indent="-177800" algn="l" rtl="0"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2pPr>
            <a:lvl3pPr marL="1143000" marR="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3pPr>
            <a:lvl4pPr marL="1600200" marR="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4pPr>
            <a:lvl5pPr marL="2057400" marR="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1800" y="0"/>
            <a:ext cx="1076324" cy="1079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6694486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34950" algn="l" rtl="0"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1pPr>
            <a:lvl2pPr marL="742950" marR="0" indent="-177800" algn="l" rtl="0"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2pPr>
            <a:lvl3pPr marL="1143000" marR="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3pPr>
            <a:lvl4pPr marL="1600200" marR="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4pPr>
            <a:lvl5pPr marL="2057400" marR="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762000" y="1254125"/>
            <a:ext cx="7739062" cy="3567111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1800" y="0"/>
            <a:ext cx="1076324" cy="1079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6694486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34950" algn="l" rtl="0"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1pPr>
            <a:lvl2pPr marL="742950" marR="0" indent="-177800" algn="l" rtl="0"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2pPr>
            <a:lvl3pPr marL="1143000" marR="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3pPr>
            <a:lvl4pPr marL="1600200" marR="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4pPr>
            <a:lvl5pPr marL="2057400" marR="0" indent="-1397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842962" y="1419132"/>
            <a:ext cx="5556828" cy="165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3600" b="1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Listekandidatar</a:t>
            </a:r>
            <a:r>
              <a:rPr lang="nb-NO" sz="3600" b="1" dirty="0">
                <a:solidFill>
                  <a:schemeClr val="dk1"/>
                </a:solidFill>
              </a:rPr>
              <a:t>,</a:t>
            </a:r>
            <a:r>
              <a:rPr lang="nb-NO" sz="3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nb-NO" sz="3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b-NO" sz="3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Førde Venstre #val2015</a:t>
            </a:r>
            <a:endParaRPr sz="36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842962" y="3739037"/>
            <a:ext cx="7399987" cy="11266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</a:pPr>
            <a:r>
              <a:rPr lang="nb-NO" sz="2800" b="0" i="0" u="none" strike="noStrike" cap="none" baseline="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Kven er </a:t>
            </a:r>
            <a:r>
              <a:rPr lang="nb-NO" sz="2800" b="0" i="0" u="none" strike="noStrike" cap="none" baseline="0" dirty="0" err="1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dei</a:t>
            </a:r>
            <a:r>
              <a:rPr lang="nb-NO" sz="2800" b="0" i="0" u="none" strike="noStrike" cap="none" baseline="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? Kva er </a:t>
            </a:r>
            <a:r>
              <a:rPr lang="nb-NO" sz="2800" b="0" i="0" u="none" strike="noStrike" cap="none" baseline="0" dirty="0" err="1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dei</a:t>
            </a:r>
            <a:r>
              <a:rPr lang="nb-NO" sz="2800" b="0" i="0" u="none" strike="noStrike" cap="none" baseline="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nb-NO" sz="2800" b="0" i="0" u="none" strike="noStrike" cap="none" baseline="0" dirty="0" err="1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opptekne</a:t>
            </a:r>
            <a:r>
              <a:rPr lang="nb-NO" sz="2800" b="0" i="0" u="none" strike="noStrike" cap="none" baseline="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av?</a:t>
            </a:r>
            <a:endParaRPr sz="2800" b="0" i="0" u="none" strike="noStrike" cap="none" baseline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8534400" y="619125"/>
            <a:ext cx="184149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6694486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b="1" i="0" u="none" strike="noStrike" cap="none" baseline="0" dirty="0" smtClean="0">
                <a:solidFill>
                  <a:srgbClr val="003333"/>
                </a:solidFill>
                <a:latin typeface="Arial"/>
                <a:ea typeface="Arial"/>
                <a:cs typeface="Arial"/>
                <a:sym typeface="Arial"/>
              </a:rPr>
              <a:t>Jan Taule, 1.</a:t>
            </a:r>
            <a:r>
              <a:rPr lang="nb-NO" sz="2400" b="1" i="0" u="none" strike="noStrike" cap="none" dirty="0" smtClean="0">
                <a:solidFill>
                  <a:srgbClr val="003333"/>
                </a:solidFill>
                <a:latin typeface="Arial"/>
                <a:ea typeface="Arial"/>
                <a:cs typeface="Arial"/>
                <a:sym typeface="Arial"/>
              </a:rPr>
              <a:t> kandidat i Førde Venstre</a:t>
            </a:r>
            <a:endParaRPr sz="2400" b="1" i="0" u="none" strike="noStrike" cap="none" baseline="0" dirty="0">
              <a:solidFill>
                <a:srgbClr val="00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783137" y="1258887"/>
            <a:ext cx="3980419" cy="3306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07950" indent="0" eaLnBrk="1" hangingPunct="1">
              <a:buNone/>
            </a:pPr>
            <a:r>
              <a:rPr lang="nb-NO" altLang="nb-NO" sz="1800" dirty="0" smtClean="0"/>
              <a:t>Jan er 54 år, </a:t>
            </a:r>
            <a:r>
              <a:rPr lang="nb-NO" altLang="nb-NO" sz="1800" dirty="0" err="1" smtClean="0"/>
              <a:t>lærar</a:t>
            </a:r>
            <a:r>
              <a:rPr lang="nb-NO" altLang="nb-NO" sz="1800" dirty="0" smtClean="0"/>
              <a:t> ved Hafstad </a:t>
            </a:r>
            <a:r>
              <a:rPr lang="nb-NO" altLang="nb-NO" sz="1800" dirty="0" err="1" smtClean="0"/>
              <a:t>vidaregåande</a:t>
            </a:r>
            <a:r>
              <a:rPr lang="nb-NO" altLang="nb-NO" sz="1800" dirty="0" smtClean="0"/>
              <a:t> skule, gift og tre barn</a:t>
            </a:r>
          </a:p>
          <a:p>
            <a:pPr eaLnBrk="1" hangingPunct="1"/>
            <a:endParaRPr lang="nb-NO" altLang="nb-NO" sz="1800" dirty="0"/>
          </a:p>
          <a:p>
            <a:r>
              <a:rPr lang="nn-NO" sz="1800" dirty="0" smtClean="0"/>
              <a:t>Arbeider for vekst og samarbeid i Sunnfjord</a:t>
            </a:r>
          </a:p>
          <a:p>
            <a:r>
              <a:rPr lang="nn-NO" sz="1800" dirty="0" smtClean="0"/>
              <a:t>Er med og sikrar at folk får sin naturlege plass i utviklinga av byen Førde</a:t>
            </a:r>
            <a:endParaRPr lang="nn-NO" sz="1800" dirty="0"/>
          </a:p>
          <a:p>
            <a:r>
              <a:rPr lang="nn-NO" sz="1800" dirty="0" smtClean="0"/>
              <a:t>Arbeider mot fjorddeponi av gruveavfall i Førdefjorden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06" y="1384393"/>
            <a:ext cx="3909641" cy="2968431"/>
          </a:xfrm>
          <a:prstGeom prst="rect">
            <a:avLst/>
          </a:prstGeom>
          <a:ln w="76200">
            <a:solidFill>
              <a:srgbClr val="F75E09"/>
            </a:solidFill>
          </a:ln>
        </p:spPr>
      </p:pic>
    </p:spTree>
    <p:extLst>
      <p:ext uri="{BB962C8B-B14F-4D97-AF65-F5344CB8AC3E}">
        <p14:creationId xmlns:p14="http://schemas.microsoft.com/office/powerpoint/2010/main" val="2136187650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199" y="206375"/>
            <a:ext cx="7584141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b="1" i="0" u="none" strike="noStrike" cap="none" baseline="0" dirty="0" smtClean="0">
                <a:solidFill>
                  <a:srgbClr val="003333"/>
                </a:solidFill>
                <a:latin typeface="Arial"/>
                <a:ea typeface="Arial"/>
                <a:cs typeface="Arial"/>
                <a:sym typeface="Arial"/>
              </a:rPr>
              <a:t>Gunn </a:t>
            </a:r>
            <a:r>
              <a:rPr lang="nb-NO" sz="2400" b="1" dirty="0" smtClean="0">
                <a:solidFill>
                  <a:srgbClr val="003333"/>
                </a:solidFill>
              </a:rPr>
              <a:t>Merete Paulsen,</a:t>
            </a:r>
            <a:r>
              <a:rPr lang="nb-NO" sz="2400" b="1" i="0" u="none" strike="noStrike" cap="none" baseline="0" dirty="0" smtClean="0">
                <a:solidFill>
                  <a:srgbClr val="003333"/>
                </a:solidFill>
                <a:latin typeface="Arial"/>
                <a:ea typeface="Arial"/>
                <a:cs typeface="Arial"/>
                <a:sym typeface="Arial"/>
              </a:rPr>
              <a:t> 2.</a:t>
            </a:r>
            <a:r>
              <a:rPr lang="nb-NO" sz="2400" b="1" i="0" u="none" strike="noStrike" cap="none" dirty="0" smtClean="0">
                <a:solidFill>
                  <a:srgbClr val="003333"/>
                </a:solidFill>
                <a:latin typeface="Arial"/>
                <a:ea typeface="Arial"/>
                <a:cs typeface="Arial"/>
                <a:sym typeface="Arial"/>
              </a:rPr>
              <a:t> kandidat i Førde Venstre</a:t>
            </a:r>
            <a:endParaRPr sz="2400" b="1" i="0" u="none" strike="noStrike" cap="none" baseline="0" dirty="0">
              <a:solidFill>
                <a:srgbClr val="00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249269" y="1286694"/>
            <a:ext cx="3980419" cy="3306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07950" indent="0" eaLnBrk="1" hangingPunct="1">
              <a:buNone/>
            </a:pPr>
            <a:r>
              <a:rPr lang="nb-NO" altLang="nb-NO" sz="1800" dirty="0" smtClean="0"/>
              <a:t>Gunn Merete </a:t>
            </a:r>
            <a:r>
              <a:rPr lang="nb-NO" altLang="nb-NO" sz="1800" dirty="0"/>
              <a:t>er </a:t>
            </a:r>
            <a:r>
              <a:rPr lang="nb-NO" altLang="nb-NO" sz="1800" dirty="0" smtClean="0"/>
              <a:t>41 år og advokat i PWC i Førde. Gift og tre barn</a:t>
            </a:r>
          </a:p>
          <a:p>
            <a:pPr eaLnBrk="1" hangingPunct="1"/>
            <a:endParaRPr lang="nb-NO" altLang="nb-NO" sz="1800" dirty="0"/>
          </a:p>
          <a:p>
            <a:r>
              <a:rPr lang="nn-NO" sz="1800" dirty="0" smtClean="0"/>
              <a:t>Vil arbeide </a:t>
            </a:r>
            <a:r>
              <a:rPr lang="nn-NO" sz="1800" dirty="0"/>
              <a:t>for ein barnehage- og skulestruktur som sikrar god kvalitet i utdanninga</a:t>
            </a:r>
          </a:p>
          <a:p>
            <a:endParaRPr lang="nn-NO" sz="1800" dirty="0"/>
          </a:p>
          <a:p>
            <a:r>
              <a:rPr lang="nn-NO" sz="1800" dirty="0" smtClean="0"/>
              <a:t>Vil styrke </a:t>
            </a:r>
            <a:r>
              <a:rPr lang="nn-NO" sz="1800" dirty="0"/>
              <a:t>Førde </a:t>
            </a:r>
            <a:r>
              <a:rPr lang="nn-NO" sz="1800" dirty="0" smtClean="0"/>
              <a:t>som </a:t>
            </a:r>
            <a:r>
              <a:rPr lang="nn-NO" sz="1800" dirty="0"/>
              <a:t>region- og fylkessenter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Bilde 1" descr="cid:image001.jpg@01D0E19F.7B0577F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5" r="964" b="22484"/>
          <a:stretch/>
        </p:blipFill>
        <p:spPr bwMode="auto">
          <a:xfrm>
            <a:off x="644431" y="1370686"/>
            <a:ext cx="2959382" cy="3222770"/>
          </a:xfrm>
          <a:prstGeom prst="rect">
            <a:avLst/>
          </a:prstGeom>
          <a:noFill/>
          <a:ln w="76200">
            <a:solidFill>
              <a:srgbClr val="F75E0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622859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9645" y="188446"/>
            <a:ext cx="8319248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b="1" i="0" u="none" strike="noStrike" cap="none" baseline="0" dirty="0" smtClean="0">
                <a:solidFill>
                  <a:srgbClr val="003333"/>
                </a:solidFill>
                <a:sym typeface="Arial"/>
              </a:rPr>
              <a:t>Aleksander Nygaard</a:t>
            </a:r>
            <a:r>
              <a:rPr lang="nb-NO" sz="2400" b="1" i="0" u="none" strike="noStrike" cap="none" dirty="0" smtClean="0">
                <a:solidFill>
                  <a:srgbClr val="003333"/>
                </a:solidFill>
                <a:sym typeface="Arial"/>
              </a:rPr>
              <a:t> Åsnes</a:t>
            </a:r>
            <a:r>
              <a:rPr lang="nb-NO" sz="2400" b="1" dirty="0" smtClean="0">
                <a:solidFill>
                  <a:srgbClr val="003333"/>
                </a:solidFill>
              </a:rPr>
              <a:t>, </a:t>
            </a:r>
            <a:r>
              <a:rPr lang="nb-NO" sz="2400" b="1" i="0" u="none" strike="noStrike" cap="none" baseline="0" dirty="0" smtClean="0">
                <a:solidFill>
                  <a:srgbClr val="003333"/>
                </a:solidFill>
                <a:sym typeface="Arial"/>
              </a:rPr>
              <a:t>3.</a:t>
            </a:r>
            <a:r>
              <a:rPr lang="nb-NO" sz="2400" b="1" i="0" u="none" strike="noStrike" cap="none" dirty="0" smtClean="0">
                <a:solidFill>
                  <a:srgbClr val="003333"/>
                </a:solidFill>
                <a:sym typeface="Arial"/>
              </a:rPr>
              <a:t> kandidat i Førde Venstre</a:t>
            </a:r>
            <a:endParaRPr sz="2400" b="1" i="0" u="none" strike="noStrike" cap="none" baseline="0" dirty="0">
              <a:solidFill>
                <a:srgbClr val="003333"/>
              </a:solidFill>
              <a:sym typeface="Arial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249269" y="1421616"/>
            <a:ext cx="3980419" cy="3306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07950" indent="0" eaLnBrk="1" hangingPunct="1">
              <a:buNone/>
            </a:pPr>
            <a:r>
              <a:rPr lang="nb-NO" altLang="nb-NO" sz="1800" dirty="0" smtClean="0"/>
              <a:t>Aleksander </a:t>
            </a:r>
            <a:r>
              <a:rPr lang="nb-NO" altLang="nb-NO" sz="1800" dirty="0"/>
              <a:t>er </a:t>
            </a:r>
            <a:r>
              <a:rPr lang="nb-NO" altLang="nb-NO" sz="1800" dirty="0" smtClean="0"/>
              <a:t>25 år og student</a:t>
            </a:r>
          </a:p>
          <a:p>
            <a:pPr eaLnBrk="1" hangingPunct="1"/>
            <a:endParaRPr lang="nb-NO" altLang="nb-NO" sz="1800" dirty="0"/>
          </a:p>
          <a:p>
            <a:r>
              <a:rPr lang="nn-NO" sz="1800" dirty="0" smtClean="0"/>
              <a:t>Vil arbeide </a:t>
            </a:r>
            <a:r>
              <a:rPr lang="nn-NO" sz="1800" dirty="0"/>
              <a:t>for </a:t>
            </a:r>
            <a:r>
              <a:rPr lang="nn-NO" sz="1800" dirty="0" smtClean="0"/>
              <a:t>at veksten i Førde sentrum skal vere grøn og god og legge til rette for gang- og sykkelvegar</a:t>
            </a:r>
          </a:p>
          <a:p>
            <a:endParaRPr lang="nn-NO" sz="1800" dirty="0" smtClean="0"/>
          </a:p>
          <a:p>
            <a:r>
              <a:rPr lang="nn-NO" sz="1800" dirty="0" smtClean="0"/>
              <a:t>Vil ta vare på grøne lunger i sentrum</a:t>
            </a:r>
            <a:endParaRPr lang="nn-NO" sz="1800" dirty="0"/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Bilde 1" descr="cid:image001.jpg@01D0E19F.8276FC7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" b="9869"/>
          <a:stretch/>
        </p:blipFill>
        <p:spPr bwMode="auto">
          <a:xfrm>
            <a:off x="681316" y="1286694"/>
            <a:ext cx="2904565" cy="3576606"/>
          </a:xfrm>
          <a:prstGeom prst="rect">
            <a:avLst/>
          </a:prstGeom>
          <a:noFill/>
          <a:ln w="76200">
            <a:solidFill>
              <a:srgbClr val="F75E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900376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6694486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b="1" dirty="0" smtClean="0">
                <a:solidFill>
                  <a:srgbClr val="003333"/>
                </a:solidFill>
              </a:rPr>
              <a:t>Kurt Hafstad</a:t>
            </a:r>
            <a:r>
              <a:rPr lang="nb-NO" sz="2400" b="1" i="0" u="none" strike="noStrike" cap="none" baseline="0" dirty="0" smtClean="0">
                <a:solidFill>
                  <a:srgbClr val="003333"/>
                </a:solidFill>
                <a:latin typeface="Arial"/>
                <a:ea typeface="Arial"/>
                <a:cs typeface="Arial"/>
                <a:sym typeface="Arial"/>
              </a:rPr>
              <a:t>, 4.</a:t>
            </a:r>
            <a:r>
              <a:rPr lang="nb-NO" sz="2400" b="1" i="0" u="none" strike="noStrike" cap="none" dirty="0" smtClean="0">
                <a:solidFill>
                  <a:srgbClr val="003333"/>
                </a:solidFill>
                <a:latin typeface="Arial"/>
                <a:ea typeface="Arial"/>
                <a:cs typeface="Arial"/>
                <a:sym typeface="Arial"/>
              </a:rPr>
              <a:t> kandidat i Førde Venstre</a:t>
            </a:r>
            <a:endParaRPr sz="2400" b="1" i="0" u="none" strike="noStrike" cap="none" baseline="0" dirty="0">
              <a:solidFill>
                <a:srgbClr val="00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101820" y="1275603"/>
            <a:ext cx="4764275" cy="3306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07950" indent="0" eaLnBrk="1" hangingPunct="1">
              <a:buNone/>
            </a:pPr>
            <a:r>
              <a:rPr lang="nb-NO" altLang="nb-NO" sz="1800" dirty="0" smtClean="0"/>
              <a:t>Kurt er 49 år og er sjølvstendig </a:t>
            </a:r>
            <a:r>
              <a:rPr lang="nb-NO" altLang="nb-NO" sz="1800" dirty="0" err="1" smtClean="0"/>
              <a:t>næringsdrivande</a:t>
            </a:r>
            <a:r>
              <a:rPr lang="nb-NO" altLang="nb-NO" sz="1800" dirty="0" smtClean="0"/>
              <a:t>. </a:t>
            </a:r>
            <a:endParaRPr lang="nb-NO" altLang="nb-NO" sz="1800" dirty="0" smtClean="0"/>
          </a:p>
          <a:p>
            <a:pPr marL="107950" indent="0" eaLnBrk="1" hangingPunct="1">
              <a:buNone/>
            </a:pPr>
            <a:endParaRPr lang="nb-NO" altLang="nb-NO" sz="1800" dirty="0"/>
          </a:p>
          <a:p>
            <a:r>
              <a:rPr lang="nn-NO" sz="1800" dirty="0" smtClean="0"/>
              <a:t>Er oppteken av samferdsle. Vil jobbe for ein heilskapleg plan for E39, Rv5 og Fv609, som tek omsyn til både lokaltrafikk og gjennomgangstrafikk</a:t>
            </a:r>
          </a:p>
          <a:p>
            <a:endParaRPr lang="nn-NO" sz="1800" dirty="0" smtClean="0"/>
          </a:p>
          <a:p>
            <a:r>
              <a:rPr lang="nn-NO" sz="1800" dirty="0" smtClean="0"/>
              <a:t>Vil arbeide for at Førde Sentralsjukehus framleis skal vere den leiande helseinstitusjonen i fylket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 descr="Maskingenerert alternativ tekst:&#10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4" r="1018" b="16355"/>
          <a:stretch/>
        </p:blipFill>
        <p:spPr bwMode="auto">
          <a:xfrm>
            <a:off x="555018" y="1242919"/>
            <a:ext cx="3249425" cy="3347199"/>
          </a:xfrm>
          <a:prstGeom prst="rect">
            <a:avLst/>
          </a:prstGeom>
          <a:noFill/>
          <a:ln w="76200">
            <a:solidFill>
              <a:srgbClr val="F75E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568598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199" y="206375"/>
            <a:ext cx="7351059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b="1" dirty="0" smtClean="0">
                <a:solidFill>
                  <a:srgbClr val="003333"/>
                </a:solidFill>
              </a:rPr>
              <a:t>Halfdan Brandtzæg</a:t>
            </a:r>
            <a:r>
              <a:rPr lang="nb-NO" sz="2400" b="1" i="0" u="none" strike="noStrike" cap="none" baseline="0" dirty="0" smtClean="0">
                <a:solidFill>
                  <a:srgbClr val="003333"/>
                </a:solidFill>
                <a:latin typeface="Arial"/>
                <a:ea typeface="Arial"/>
                <a:cs typeface="Arial"/>
                <a:sym typeface="Arial"/>
              </a:rPr>
              <a:t>, 7.</a:t>
            </a:r>
            <a:r>
              <a:rPr lang="nb-NO" sz="2400" b="1" i="0" u="none" strike="noStrike" cap="none" dirty="0" smtClean="0">
                <a:solidFill>
                  <a:srgbClr val="003333"/>
                </a:solidFill>
                <a:latin typeface="Arial"/>
                <a:ea typeface="Arial"/>
                <a:cs typeface="Arial"/>
                <a:sym typeface="Arial"/>
              </a:rPr>
              <a:t> kandidat i Førde Venstre</a:t>
            </a:r>
            <a:endParaRPr sz="2400" b="1" i="0" u="none" strike="noStrike" cap="none" baseline="0" dirty="0">
              <a:solidFill>
                <a:srgbClr val="00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774142" y="1448280"/>
            <a:ext cx="4661647" cy="3306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07950" indent="0" eaLnBrk="1" hangingPunct="1">
              <a:buNone/>
            </a:pPr>
            <a:r>
              <a:rPr lang="nb-NO" altLang="nb-NO" sz="1800" dirty="0" smtClean="0"/>
              <a:t>Halfdan er 40 år og er økonomidirektør i Helse Førde. </a:t>
            </a:r>
          </a:p>
          <a:p>
            <a:pPr eaLnBrk="1" hangingPunct="1"/>
            <a:endParaRPr lang="nb-NO" altLang="nb-NO" sz="1800" dirty="0"/>
          </a:p>
          <a:p>
            <a:r>
              <a:rPr lang="nn-NO" sz="1800" dirty="0" smtClean="0"/>
              <a:t>Er oppteken av ein heilskapleg sentrumsplan</a:t>
            </a:r>
          </a:p>
          <a:p>
            <a:endParaRPr lang="nn-NO" sz="1800" dirty="0" smtClean="0"/>
          </a:p>
          <a:p>
            <a:r>
              <a:rPr lang="nn-NO" sz="1800" dirty="0" smtClean="0"/>
              <a:t>Vil arbeide mot dumping av gruveavfall i Førdefjorden</a:t>
            </a:r>
          </a:p>
          <a:p>
            <a:endParaRPr lang="nn-NO" sz="1800" dirty="0" smtClean="0"/>
          </a:p>
          <a:p>
            <a:r>
              <a:rPr lang="nn-NO" sz="1800" dirty="0" smtClean="0"/>
              <a:t>Vil satse på frivillige organisasjonar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 descr="Maskingenerert alternativ tekst:&#10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" r="1498" b="6264"/>
          <a:stretch/>
        </p:blipFill>
        <p:spPr bwMode="auto">
          <a:xfrm>
            <a:off x="636494" y="1224161"/>
            <a:ext cx="2438400" cy="3752641"/>
          </a:xfrm>
          <a:prstGeom prst="rect">
            <a:avLst/>
          </a:prstGeom>
          <a:solidFill>
            <a:srgbClr val="F75E09"/>
          </a:solidFill>
          <a:ln w="76200">
            <a:solidFill>
              <a:srgbClr val="F75E09"/>
            </a:solidFill>
          </a:ln>
        </p:spPr>
      </p:pic>
    </p:spTree>
    <p:extLst>
      <p:ext uri="{BB962C8B-B14F-4D97-AF65-F5344CB8AC3E}">
        <p14:creationId xmlns:p14="http://schemas.microsoft.com/office/powerpoint/2010/main" val="2624642481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7494494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b="1" dirty="0" smtClean="0">
                <a:solidFill>
                  <a:srgbClr val="003333"/>
                </a:solidFill>
              </a:rPr>
              <a:t>Tore Morten Mettenes</a:t>
            </a:r>
            <a:r>
              <a:rPr lang="nb-NO" sz="2400" b="1" i="0" u="none" strike="noStrike" cap="none" baseline="0" dirty="0" smtClean="0">
                <a:solidFill>
                  <a:srgbClr val="003333"/>
                </a:solidFill>
                <a:latin typeface="Arial"/>
                <a:ea typeface="Arial"/>
                <a:cs typeface="Arial"/>
                <a:sym typeface="Arial"/>
              </a:rPr>
              <a:t>, 9.</a:t>
            </a:r>
            <a:r>
              <a:rPr lang="nb-NO" sz="2400" b="1" i="0" u="none" strike="noStrike" cap="none" dirty="0" smtClean="0">
                <a:solidFill>
                  <a:srgbClr val="003333"/>
                </a:solidFill>
                <a:latin typeface="Arial"/>
                <a:ea typeface="Arial"/>
                <a:cs typeface="Arial"/>
                <a:sym typeface="Arial"/>
              </a:rPr>
              <a:t> kandidat i Førde Venstre</a:t>
            </a:r>
            <a:endParaRPr sz="2400" b="1" i="0" u="none" strike="noStrike" cap="none" baseline="0" dirty="0">
              <a:solidFill>
                <a:srgbClr val="00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643718" y="1407459"/>
            <a:ext cx="3908612" cy="3306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07950" indent="0" eaLnBrk="1" hangingPunct="1">
              <a:buNone/>
            </a:pPr>
            <a:r>
              <a:rPr lang="nb-NO" altLang="nb-NO" sz="1800" dirty="0" smtClean="0"/>
              <a:t>Tore Morten er 50 år og avdelingsingeniør i Helse Førde. </a:t>
            </a:r>
          </a:p>
          <a:p>
            <a:pPr eaLnBrk="1" hangingPunct="1"/>
            <a:endParaRPr lang="nb-NO" altLang="nb-NO" sz="1800" dirty="0"/>
          </a:p>
          <a:p>
            <a:r>
              <a:rPr lang="nn-NO" sz="1800" dirty="0" smtClean="0"/>
              <a:t>Er oppteken av naturvern og berekraftig nytting av natur og ressursar</a:t>
            </a:r>
          </a:p>
          <a:p>
            <a:endParaRPr lang="nn-NO" sz="1800" dirty="0" smtClean="0"/>
          </a:p>
          <a:p>
            <a:r>
              <a:rPr lang="nn-NO" sz="1800" dirty="0" smtClean="0"/>
              <a:t>Vil jobbe for ein god </a:t>
            </a:r>
            <a:r>
              <a:rPr lang="nn-NO" sz="1800" dirty="0"/>
              <a:t>d</a:t>
            </a:r>
            <a:r>
              <a:rPr lang="nn-NO" sz="1800" dirty="0" smtClean="0"/>
              <a:t>istriktspolitikk</a:t>
            </a:r>
          </a:p>
          <a:p>
            <a:endParaRPr lang="nn-NO" sz="1800" dirty="0" smtClean="0"/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2" name="Picture 2" descr="Maskingenerert alternativ tekst:&#10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" t="8104" r="2753" b="7198"/>
          <a:stretch/>
        </p:blipFill>
        <p:spPr bwMode="auto">
          <a:xfrm>
            <a:off x="457200" y="1407459"/>
            <a:ext cx="3334871" cy="3113827"/>
          </a:xfrm>
          <a:prstGeom prst="rect">
            <a:avLst/>
          </a:prstGeom>
          <a:noFill/>
          <a:ln w="76200">
            <a:solidFill>
              <a:srgbClr val="F75E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315284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7243482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b="1" i="0" u="none" strike="noStrike" cap="none" baseline="0" dirty="0" smtClean="0">
                <a:solidFill>
                  <a:srgbClr val="003333"/>
                </a:solidFill>
                <a:latin typeface="Arial"/>
                <a:ea typeface="Arial"/>
                <a:cs typeface="Arial"/>
                <a:sym typeface="Arial"/>
              </a:rPr>
              <a:t>Øystein Nesheim, 11.</a:t>
            </a:r>
            <a:r>
              <a:rPr lang="nb-NO" sz="2400" b="1" i="0" u="none" strike="noStrike" cap="none" dirty="0" smtClean="0">
                <a:solidFill>
                  <a:srgbClr val="003333"/>
                </a:solidFill>
                <a:latin typeface="Arial"/>
                <a:ea typeface="Arial"/>
                <a:cs typeface="Arial"/>
                <a:sym typeface="Arial"/>
              </a:rPr>
              <a:t> kandidat i Førde Venstre</a:t>
            </a:r>
            <a:endParaRPr sz="2400" b="1" i="0" u="none" strike="noStrike" cap="none" baseline="0" dirty="0">
              <a:solidFill>
                <a:srgbClr val="00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783137" y="1324178"/>
            <a:ext cx="3675061" cy="3306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07950" indent="0" eaLnBrk="1" hangingPunct="1">
              <a:buNone/>
            </a:pPr>
            <a:r>
              <a:rPr lang="nb-NO" altLang="nb-NO" sz="1800" dirty="0"/>
              <a:t>Øystein er 26 </a:t>
            </a:r>
            <a:r>
              <a:rPr lang="nb-NO" altLang="nb-NO" sz="1800" dirty="0" smtClean="0"/>
              <a:t>år og student</a:t>
            </a:r>
            <a:endParaRPr lang="nb-NO" altLang="nb-NO" sz="1800" dirty="0"/>
          </a:p>
          <a:p>
            <a:pPr eaLnBrk="1" hangingPunct="1"/>
            <a:endParaRPr lang="nb-NO" altLang="nb-NO" sz="1800" dirty="0"/>
          </a:p>
          <a:p>
            <a:r>
              <a:rPr lang="nb-NO" sz="1800" dirty="0" smtClean="0"/>
              <a:t>Er </a:t>
            </a:r>
            <a:r>
              <a:rPr lang="nb-NO" sz="1800" dirty="0" err="1" smtClean="0"/>
              <a:t>oppteken</a:t>
            </a:r>
            <a:r>
              <a:rPr lang="nb-NO" sz="1800" dirty="0" smtClean="0"/>
              <a:t> av </a:t>
            </a:r>
            <a:r>
              <a:rPr lang="nb-NO" sz="1800" dirty="0" err="1" smtClean="0"/>
              <a:t>eit</a:t>
            </a:r>
            <a:r>
              <a:rPr lang="nb-NO" sz="1800" dirty="0" smtClean="0"/>
              <a:t> breitt </a:t>
            </a:r>
            <a:r>
              <a:rPr lang="nb-NO" sz="1800" dirty="0" err="1" smtClean="0"/>
              <a:t>kulturtilbod</a:t>
            </a:r>
            <a:r>
              <a:rPr lang="nb-NO" sz="1800" dirty="0" smtClean="0"/>
              <a:t> til ungdom gjennom Kulturskulen og Løa</a:t>
            </a:r>
          </a:p>
          <a:p>
            <a:endParaRPr lang="nb-NO" sz="1800" dirty="0" smtClean="0"/>
          </a:p>
          <a:p>
            <a:r>
              <a:rPr lang="nb-NO" sz="1800" dirty="0" smtClean="0"/>
              <a:t>Vil </a:t>
            </a:r>
            <a:r>
              <a:rPr lang="nb-NO" sz="1800" dirty="0" err="1" smtClean="0"/>
              <a:t>leggje</a:t>
            </a:r>
            <a:r>
              <a:rPr lang="nb-NO" sz="1800" dirty="0" smtClean="0"/>
              <a:t> til rette for å utvikle «sykkelbyen Førde», med </a:t>
            </a:r>
            <a:r>
              <a:rPr lang="nb-NO" sz="1800" dirty="0" err="1" smtClean="0"/>
              <a:t>samanhengande</a:t>
            </a:r>
            <a:r>
              <a:rPr lang="nb-NO" sz="1800" dirty="0" smtClean="0"/>
              <a:t> gang- og </a:t>
            </a:r>
            <a:r>
              <a:rPr lang="nb-NO" sz="1800" dirty="0" err="1" smtClean="0"/>
              <a:t>sykkelvegar</a:t>
            </a:r>
            <a:endParaRPr lang="nb-NO" sz="1800" dirty="0" smtClean="0"/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Maskingenerert alternativ tekst: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61" y="1258021"/>
            <a:ext cx="3339192" cy="3192490"/>
          </a:xfrm>
          <a:prstGeom prst="rect">
            <a:avLst/>
          </a:prstGeom>
          <a:noFill/>
          <a:ln w="76200">
            <a:solidFill>
              <a:srgbClr val="F75E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1_Midlertidig hovedmal Venstre">
  <a:themeElements>
    <a:clrScheme name="Venstrefarger">
      <a:dk1>
        <a:srgbClr val="003333"/>
      </a:dk1>
      <a:lt1>
        <a:srgbClr val="CED0CA"/>
      </a:lt1>
      <a:dk2>
        <a:srgbClr val="191919"/>
      </a:dk2>
      <a:lt2>
        <a:srgbClr val="8AC7DE"/>
      </a:lt2>
      <a:accent1>
        <a:srgbClr val="FF6633"/>
      </a:accent1>
      <a:accent2>
        <a:srgbClr val="66CC66"/>
      </a:accent2>
      <a:accent3>
        <a:srgbClr val="8AC7DE"/>
      </a:accent3>
      <a:accent4>
        <a:srgbClr val="FFFFFF"/>
      </a:accent4>
      <a:accent5>
        <a:srgbClr val="FFFFFF"/>
      </a:accent5>
      <a:accent6>
        <a:srgbClr val="FFFFFF"/>
      </a:accent6>
      <a:hlink>
        <a:srgbClr val="003333"/>
      </a:hlink>
      <a:folHlink>
        <a:srgbClr val="0033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Midlertidig hovedmal Venstre">
  <a:themeElements>
    <a:clrScheme name="Venstrefarger">
      <a:dk1>
        <a:srgbClr val="003333"/>
      </a:dk1>
      <a:lt1>
        <a:srgbClr val="CED0CA"/>
      </a:lt1>
      <a:dk2>
        <a:srgbClr val="191919"/>
      </a:dk2>
      <a:lt2>
        <a:srgbClr val="8AC7DE"/>
      </a:lt2>
      <a:accent1>
        <a:srgbClr val="FF6633"/>
      </a:accent1>
      <a:accent2>
        <a:srgbClr val="66CC66"/>
      </a:accent2>
      <a:accent3>
        <a:srgbClr val="8AC7DE"/>
      </a:accent3>
      <a:accent4>
        <a:srgbClr val="FFFFFF"/>
      </a:accent4>
      <a:accent5>
        <a:srgbClr val="FFFFFF"/>
      </a:accent5>
      <a:accent6>
        <a:srgbClr val="FFFFFF"/>
      </a:accent6>
      <a:hlink>
        <a:srgbClr val="003333"/>
      </a:hlink>
      <a:folHlink>
        <a:srgbClr val="0033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idlertidig hovedmal Venstre">
  <a:themeElements>
    <a:clrScheme name="Venstrefarger">
      <a:dk1>
        <a:srgbClr val="003333"/>
      </a:dk1>
      <a:lt1>
        <a:srgbClr val="CED0CA"/>
      </a:lt1>
      <a:dk2>
        <a:srgbClr val="191919"/>
      </a:dk2>
      <a:lt2>
        <a:srgbClr val="8AC7DE"/>
      </a:lt2>
      <a:accent1>
        <a:srgbClr val="FF6633"/>
      </a:accent1>
      <a:accent2>
        <a:srgbClr val="66CC66"/>
      </a:accent2>
      <a:accent3>
        <a:srgbClr val="8AC7DE"/>
      </a:accent3>
      <a:accent4>
        <a:srgbClr val="FFFFFF"/>
      </a:accent4>
      <a:accent5>
        <a:srgbClr val="FFFFFF"/>
      </a:accent5>
      <a:accent6>
        <a:srgbClr val="FFFFFF"/>
      </a:accent6>
      <a:hlink>
        <a:srgbClr val="003333"/>
      </a:hlink>
      <a:folHlink>
        <a:srgbClr val="0033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idlertidig hovedmal Venstre">
  <a:themeElements>
    <a:clrScheme name="Venstrefarger">
      <a:dk1>
        <a:srgbClr val="003333"/>
      </a:dk1>
      <a:lt1>
        <a:srgbClr val="CED0CA"/>
      </a:lt1>
      <a:dk2>
        <a:srgbClr val="191919"/>
      </a:dk2>
      <a:lt2>
        <a:srgbClr val="8AC7DE"/>
      </a:lt2>
      <a:accent1>
        <a:srgbClr val="FF6633"/>
      </a:accent1>
      <a:accent2>
        <a:srgbClr val="66CC66"/>
      </a:accent2>
      <a:accent3>
        <a:srgbClr val="8AC7DE"/>
      </a:accent3>
      <a:accent4>
        <a:srgbClr val="FFFFFF"/>
      </a:accent4>
      <a:accent5>
        <a:srgbClr val="FFFFFF"/>
      </a:accent5>
      <a:accent6>
        <a:srgbClr val="FFFFFF"/>
      </a:accent6>
      <a:hlink>
        <a:srgbClr val="003333"/>
      </a:hlink>
      <a:folHlink>
        <a:srgbClr val="0033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idlertidig hovedmal Venstre">
  <a:themeElements>
    <a:clrScheme name="Venstrefarger">
      <a:dk1>
        <a:srgbClr val="003333"/>
      </a:dk1>
      <a:lt1>
        <a:srgbClr val="CED0CA"/>
      </a:lt1>
      <a:dk2>
        <a:srgbClr val="191919"/>
      </a:dk2>
      <a:lt2>
        <a:srgbClr val="8AC7DE"/>
      </a:lt2>
      <a:accent1>
        <a:srgbClr val="FF6633"/>
      </a:accent1>
      <a:accent2>
        <a:srgbClr val="66CC66"/>
      </a:accent2>
      <a:accent3>
        <a:srgbClr val="8AC7DE"/>
      </a:accent3>
      <a:accent4>
        <a:srgbClr val="FFFFFF"/>
      </a:accent4>
      <a:accent5>
        <a:srgbClr val="FFFFFF"/>
      </a:accent5>
      <a:accent6>
        <a:srgbClr val="FFFFFF"/>
      </a:accent6>
      <a:hlink>
        <a:srgbClr val="003333"/>
      </a:hlink>
      <a:folHlink>
        <a:srgbClr val="0033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Midlertidig hovedmal Venstre">
  <a:themeElements>
    <a:clrScheme name="Venstrefarger">
      <a:dk1>
        <a:srgbClr val="003333"/>
      </a:dk1>
      <a:lt1>
        <a:srgbClr val="CED0CA"/>
      </a:lt1>
      <a:dk2>
        <a:srgbClr val="191919"/>
      </a:dk2>
      <a:lt2>
        <a:srgbClr val="8AC7DE"/>
      </a:lt2>
      <a:accent1>
        <a:srgbClr val="FF6633"/>
      </a:accent1>
      <a:accent2>
        <a:srgbClr val="66CC66"/>
      </a:accent2>
      <a:accent3>
        <a:srgbClr val="8AC7DE"/>
      </a:accent3>
      <a:accent4>
        <a:srgbClr val="FFFFFF"/>
      </a:accent4>
      <a:accent5>
        <a:srgbClr val="FFFFFF"/>
      </a:accent5>
      <a:accent6>
        <a:srgbClr val="FFFFFF"/>
      </a:accent6>
      <a:hlink>
        <a:srgbClr val="003333"/>
      </a:hlink>
      <a:folHlink>
        <a:srgbClr val="0033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Midlertidig hovedmal Venstre">
  <a:themeElements>
    <a:clrScheme name="Venstrefarger">
      <a:dk1>
        <a:srgbClr val="003333"/>
      </a:dk1>
      <a:lt1>
        <a:srgbClr val="CED0CA"/>
      </a:lt1>
      <a:dk2>
        <a:srgbClr val="191919"/>
      </a:dk2>
      <a:lt2>
        <a:srgbClr val="8AC7DE"/>
      </a:lt2>
      <a:accent1>
        <a:srgbClr val="FF6633"/>
      </a:accent1>
      <a:accent2>
        <a:srgbClr val="66CC66"/>
      </a:accent2>
      <a:accent3>
        <a:srgbClr val="8AC7DE"/>
      </a:accent3>
      <a:accent4>
        <a:srgbClr val="FFFFFF"/>
      </a:accent4>
      <a:accent5>
        <a:srgbClr val="FFFFFF"/>
      </a:accent5>
      <a:accent6>
        <a:srgbClr val="FFFFFF"/>
      </a:accent6>
      <a:hlink>
        <a:srgbClr val="003333"/>
      </a:hlink>
      <a:folHlink>
        <a:srgbClr val="0033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Midlertidig hovedmal Venstre">
  <a:themeElements>
    <a:clrScheme name="Venstrefarger">
      <a:dk1>
        <a:srgbClr val="003333"/>
      </a:dk1>
      <a:lt1>
        <a:srgbClr val="CED0CA"/>
      </a:lt1>
      <a:dk2>
        <a:srgbClr val="191919"/>
      </a:dk2>
      <a:lt2>
        <a:srgbClr val="8AC7DE"/>
      </a:lt2>
      <a:accent1>
        <a:srgbClr val="FF6633"/>
      </a:accent1>
      <a:accent2>
        <a:srgbClr val="66CC66"/>
      </a:accent2>
      <a:accent3>
        <a:srgbClr val="8AC7DE"/>
      </a:accent3>
      <a:accent4>
        <a:srgbClr val="FFFFFF"/>
      </a:accent4>
      <a:accent5>
        <a:srgbClr val="FFFFFF"/>
      </a:accent5>
      <a:accent6>
        <a:srgbClr val="FFFFFF"/>
      </a:accent6>
      <a:hlink>
        <a:srgbClr val="003333"/>
      </a:hlink>
      <a:folHlink>
        <a:srgbClr val="0033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Midlertidig hovedmal Venstre">
  <a:themeElements>
    <a:clrScheme name="Venstrefarger">
      <a:dk1>
        <a:srgbClr val="003333"/>
      </a:dk1>
      <a:lt1>
        <a:srgbClr val="CED0CA"/>
      </a:lt1>
      <a:dk2>
        <a:srgbClr val="191919"/>
      </a:dk2>
      <a:lt2>
        <a:srgbClr val="8AC7DE"/>
      </a:lt2>
      <a:accent1>
        <a:srgbClr val="FF6633"/>
      </a:accent1>
      <a:accent2>
        <a:srgbClr val="66CC66"/>
      </a:accent2>
      <a:accent3>
        <a:srgbClr val="8AC7DE"/>
      </a:accent3>
      <a:accent4>
        <a:srgbClr val="FFFFFF"/>
      </a:accent4>
      <a:accent5>
        <a:srgbClr val="FFFFFF"/>
      </a:accent5>
      <a:accent6>
        <a:srgbClr val="FFFFFF"/>
      </a:accent6>
      <a:hlink>
        <a:srgbClr val="003333"/>
      </a:hlink>
      <a:folHlink>
        <a:srgbClr val="0033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334</Words>
  <Application>Microsoft Office PowerPoint</Application>
  <PresentationFormat>Skjermfremvisning (16:9)</PresentationFormat>
  <Paragraphs>46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9</vt:i4>
      </vt:variant>
      <vt:variant>
        <vt:lpstr>Lysbildetitler</vt:lpstr>
      </vt:variant>
      <vt:variant>
        <vt:i4>8</vt:i4>
      </vt:variant>
    </vt:vector>
  </HeadingPairs>
  <TitlesOfParts>
    <vt:vector size="20" baseType="lpstr">
      <vt:lpstr>Arial</vt:lpstr>
      <vt:lpstr>Georgia</vt:lpstr>
      <vt:lpstr>Noto Symbol</vt:lpstr>
      <vt:lpstr>1_Midlertidig hovedmal Venstre</vt:lpstr>
      <vt:lpstr>7_Midlertidig hovedmal Venstre</vt:lpstr>
      <vt:lpstr>Midlertidig hovedmal Venstre</vt:lpstr>
      <vt:lpstr>3_Midlertidig hovedmal Venstre</vt:lpstr>
      <vt:lpstr>4_Midlertidig hovedmal Venstre</vt:lpstr>
      <vt:lpstr>8_Midlertidig hovedmal Venstre</vt:lpstr>
      <vt:lpstr>9_Midlertidig hovedmal Venstre</vt:lpstr>
      <vt:lpstr>11_Midlertidig hovedmal Venstre</vt:lpstr>
      <vt:lpstr>12_Midlertidig hovedmal Venstre</vt:lpstr>
      <vt:lpstr>Listekandidatar,  Førde Venstre #val2015</vt:lpstr>
      <vt:lpstr>Jan Taule, 1. kandidat i Førde Venstre</vt:lpstr>
      <vt:lpstr>Gunn Merete Paulsen, 2. kandidat i Førde Venstre</vt:lpstr>
      <vt:lpstr>Aleksander Nygaard Åsnes, 3. kandidat i Førde Venstre</vt:lpstr>
      <vt:lpstr>Kurt Hafstad, 4. kandidat i Førde Venstre</vt:lpstr>
      <vt:lpstr>Halfdan Brandtzæg, 7. kandidat i Førde Venstre</vt:lpstr>
      <vt:lpstr>Tore Morten Mettenes, 9. kandidat i Førde Venstre</vt:lpstr>
      <vt:lpstr>Øystein Nesheim, 11. kandidat i Førde Venstre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Øystein Nesheim, 26 år 11. kandidat</dc:title>
  <dc:creator>Anne-Mette Hjelle</dc:creator>
  <cp:lastModifiedBy>Anne-Mette Hjelle</cp:lastModifiedBy>
  <cp:revision>11</cp:revision>
  <dcterms:modified xsi:type="dcterms:W3CDTF">2015-09-10T08:29:37Z</dcterms:modified>
</cp:coreProperties>
</file>